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1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32405638" cy="43205400"/>
  <p:notesSz cx="6858000" cy="9144000"/>
  <p:defaultTextStyle>
    <a:defPPr>
      <a:defRPr lang="es-MX"/>
    </a:defPPr>
    <a:lvl1pPr marL="0" algn="l" defTabSz="4320517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58" algn="l" defTabSz="4320517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17" algn="l" defTabSz="4320517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775" algn="l" defTabSz="4320517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35" algn="l" defTabSz="4320517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293" algn="l" defTabSz="4320517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551" algn="l" defTabSz="4320517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10" algn="l" defTabSz="4320517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068" algn="l" defTabSz="4320517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>
          <p15:clr>
            <a:srgbClr val="A4A3A4"/>
          </p15:clr>
        </p15:guide>
        <p15:guide id="2" pos="102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2D5"/>
    <a:srgbClr val="00FF00"/>
    <a:srgbClr val="B0E137"/>
    <a:srgbClr val="ADF36D"/>
    <a:srgbClr val="A2F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46084C-EFC4-4AA7-B1A8-5A6062535D2C}" v="46" dt="2023-08-17T22:32:16.5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3969" autoAdjust="0"/>
  </p:normalViewPr>
  <p:slideViewPr>
    <p:cSldViewPr snapToGrid="0">
      <p:cViewPr varScale="1">
        <p:scale>
          <a:sx n="17" d="100"/>
          <a:sy n="17" d="100"/>
        </p:scale>
        <p:origin x="3018" y="120"/>
      </p:cViewPr>
      <p:guideLst>
        <p:guide orient="horz" pos="13607"/>
        <p:guide pos="102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080"/>
    </p:cViewPr>
  </p:sorterViewPr>
  <p:notesViewPr>
    <p:cSldViewPr snapToGrid="0">
      <p:cViewPr varScale="1">
        <p:scale>
          <a:sx n="52" d="100"/>
          <a:sy n="52" d="100"/>
        </p:scale>
        <p:origin x="294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ía de Lourdes Amador Martínez" userId="4b37bc65eefa297c" providerId="LiveId" clId="{9746084C-EFC4-4AA7-B1A8-5A6062535D2C}"/>
    <pc:docChg chg="undo custSel addSld delSld modSld sldOrd delMainMaster">
      <pc:chgData name="María de Lourdes Amador Martínez" userId="4b37bc65eefa297c" providerId="LiveId" clId="{9746084C-EFC4-4AA7-B1A8-5A6062535D2C}" dt="2023-08-17T22:32:16.538" v="824"/>
      <pc:docMkLst>
        <pc:docMk/>
      </pc:docMkLst>
      <pc:sldChg chg="addSp delSp modSp del mod">
        <pc:chgData name="María de Lourdes Amador Martínez" userId="4b37bc65eefa297c" providerId="LiveId" clId="{9746084C-EFC4-4AA7-B1A8-5A6062535D2C}" dt="2023-08-17T22:17:10.437" v="816" actId="47"/>
        <pc:sldMkLst>
          <pc:docMk/>
          <pc:sldMk cId="1125402055" sldId="256"/>
        </pc:sldMkLst>
        <pc:spChg chg="mod">
          <ac:chgData name="María de Lourdes Amador Martínez" userId="4b37bc65eefa297c" providerId="LiveId" clId="{9746084C-EFC4-4AA7-B1A8-5A6062535D2C}" dt="2023-08-17T21:24:29.877" v="26" actId="20577"/>
          <ac:spMkLst>
            <pc:docMk/>
            <pc:sldMk cId="1125402055" sldId="256"/>
            <ac:spMk id="5" creationId="{00000000-0000-0000-0000-000000000000}"/>
          </ac:spMkLst>
        </pc:spChg>
        <pc:spChg chg="mod">
          <ac:chgData name="María de Lourdes Amador Martínez" userId="4b37bc65eefa297c" providerId="LiveId" clId="{9746084C-EFC4-4AA7-B1A8-5A6062535D2C}" dt="2023-08-17T21:25:44.259" v="39" actId="1076"/>
          <ac:spMkLst>
            <pc:docMk/>
            <pc:sldMk cId="1125402055" sldId="256"/>
            <ac:spMk id="21" creationId="{00000000-0000-0000-0000-000000000000}"/>
          </ac:spMkLst>
        </pc:spChg>
        <pc:spChg chg="mod">
          <ac:chgData name="María de Lourdes Amador Martínez" userId="4b37bc65eefa297c" providerId="LiveId" clId="{9746084C-EFC4-4AA7-B1A8-5A6062535D2C}" dt="2023-08-17T21:25:44.259" v="39" actId="1076"/>
          <ac:spMkLst>
            <pc:docMk/>
            <pc:sldMk cId="1125402055" sldId="256"/>
            <ac:spMk id="22" creationId="{00000000-0000-0000-0000-000000000000}"/>
          </ac:spMkLst>
        </pc:spChg>
        <pc:grpChg chg="mod">
          <ac:chgData name="María de Lourdes Amador Martínez" userId="4b37bc65eefa297c" providerId="LiveId" clId="{9746084C-EFC4-4AA7-B1A8-5A6062535D2C}" dt="2023-08-17T21:25:44.259" v="39" actId="1076"/>
          <ac:grpSpMkLst>
            <pc:docMk/>
            <pc:sldMk cId="1125402055" sldId="256"/>
            <ac:grpSpMk id="20" creationId="{00000000-0000-0000-0000-000000000000}"/>
          </ac:grpSpMkLst>
        </pc:grpChg>
        <pc:picChg chg="add mod">
          <ac:chgData name="María de Lourdes Amador Martínez" userId="4b37bc65eefa297c" providerId="LiveId" clId="{9746084C-EFC4-4AA7-B1A8-5A6062535D2C}" dt="2023-08-17T21:25:16.068" v="34" actId="1076"/>
          <ac:picMkLst>
            <pc:docMk/>
            <pc:sldMk cId="1125402055" sldId="256"/>
            <ac:picMk id="9" creationId="{A9C0F424-3E1B-5159-9261-4E62DC83F5E5}"/>
          </ac:picMkLst>
        </pc:picChg>
        <pc:picChg chg="del">
          <ac:chgData name="María de Lourdes Amador Martínez" userId="4b37bc65eefa297c" providerId="LiveId" clId="{9746084C-EFC4-4AA7-B1A8-5A6062535D2C}" dt="2023-08-17T21:24:41.116" v="27" actId="478"/>
          <ac:picMkLst>
            <pc:docMk/>
            <pc:sldMk cId="1125402055" sldId="256"/>
            <ac:picMk id="1026" creationId="{9DCFC726-41F6-484B-9629-B736A170BBFB}"/>
          </ac:picMkLst>
        </pc:picChg>
      </pc:sldChg>
      <pc:sldChg chg="new del">
        <pc:chgData name="María de Lourdes Amador Martínez" userId="4b37bc65eefa297c" providerId="LiveId" clId="{9746084C-EFC4-4AA7-B1A8-5A6062535D2C}" dt="2023-08-17T21:48:28.065" v="75" actId="47"/>
        <pc:sldMkLst>
          <pc:docMk/>
          <pc:sldMk cId="621771257" sldId="257"/>
        </pc:sldMkLst>
      </pc:sldChg>
      <pc:sldChg chg="addSp delSp modSp add del mod setBg modClrScheme chgLayout">
        <pc:chgData name="María de Lourdes Amador Martínez" userId="4b37bc65eefa297c" providerId="LiveId" clId="{9746084C-EFC4-4AA7-B1A8-5A6062535D2C}" dt="2023-08-17T21:39:32.138" v="68" actId="47"/>
        <pc:sldMkLst>
          <pc:docMk/>
          <pc:sldMk cId="1074249548" sldId="257"/>
        </pc:sldMkLst>
        <pc:spChg chg="add del mod">
          <ac:chgData name="María de Lourdes Amador Martínez" userId="4b37bc65eefa297c" providerId="LiveId" clId="{9746084C-EFC4-4AA7-B1A8-5A6062535D2C}" dt="2023-08-17T21:31:15.501" v="49" actId="478"/>
          <ac:spMkLst>
            <pc:docMk/>
            <pc:sldMk cId="1074249548" sldId="257"/>
            <ac:spMk id="3" creationId="{79EF7503-E01C-9B63-65C2-7D289BDC8A83}"/>
          </ac:spMkLst>
        </pc:spChg>
        <pc:spChg chg="add del mod">
          <ac:chgData name="María de Lourdes Amador Martínez" userId="4b37bc65eefa297c" providerId="LiveId" clId="{9746084C-EFC4-4AA7-B1A8-5A6062535D2C}" dt="2023-08-17T21:34:32.660" v="54" actId="478"/>
          <ac:spMkLst>
            <pc:docMk/>
            <pc:sldMk cId="1074249548" sldId="257"/>
            <ac:spMk id="4" creationId="{26CCF670-2F06-5345-A219-08D6E7FD5FFD}"/>
          </ac:spMkLst>
        </pc:spChg>
        <pc:spChg chg="del">
          <ac:chgData name="María de Lourdes Amador Martínez" userId="4b37bc65eefa297c" providerId="LiveId" clId="{9746084C-EFC4-4AA7-B1A8-5A6062535D2C}" dt="2023-08-17T21:35:10.248" v="56" actId="478"/>
          <ac:spMkLst>
            <pc:docMk/>
            <pc:sldMk cId="1074249548" sldId="257"/>
            <ac:spMk id="5" creationId="{5822C741-EB6A-1F47-81C8-BC0E5890B797}"/>
          </ac:spMkLst>
        </pc:spChg>
        <pc:spChg chg="add mod">
          <ac:chgData name="María de Lourdes Amador Martínez" userId="4b37bc65eefa297c" providerId="LiveId" clId="{9746084C-EFC4-4AA7-B1A8-5A6062535D2C}" dt="2023-08-17T21:33:47.507" v="53"/>
          <ac:spMkLst>
            <pc:docMk/>
            <pc:sldMk cId="1074249548" sldId="257"/>
            <ac:spMk id="6" creationId="{C5A15576-7837-E127-E9DE-ECE38BA424BC}"/>
          </ac:spMkLst>
        </pc:spChg>
        <pc:spChg chg="add mod">
          <ac:chgData name="María de Lourdes Amador Martínez" userId="4b37bc65eefa297c" providerId="LiveId" clId="{9746084C-EFC4-4AA7-B1A8-5A6062535D2C}" dt="2023-08-17T21:33:47.507" v="53"/>
          <ac:spMkLst>
            <pc:docMk/>
            <pc:sldMk cId="1074249548" sldId="257"/>
            <ac:spMk id="7" creationId="{AD057635-457C-D1FC-D5B7-7FB11FF7DB71}"/>
          </ac:spMkLst>
        </pc:spChg>
        <pc:spChg chg="add mod">
          <ac:chgData name="María de Lourdes Amador Martínez" userId="4b37bc65eefa297c" providerId="LiveId" clId="{9746084C-EFC4-4AA7-B1A8-5A6062535D2C}" dt="2023-08-17T21:33:47.507" v="53"/>
          <ac:spMkLst>
            <pc:docMk/>
            <pc:sldMk cId="1074249548" sldId="257"/>
            <ac:spMk id="8" creationId="{36676727-7C4C-DA73-AAE5-E4A3667806D9}"/>
          </ac:spMkLst>
        </pc:spChg>
        <pc:spChg chg="add mod">
          <ac:chgData name="María de Lourdes Amador Martínez" userId="4b37bc65eefa297c" providerId="LiveId" clId="{9746084C-EFC4-4AA7-B1A8-5A6062535D2C}" dt="2023-08-17T21:38:59.051" v="66" actId="1076"/>
          <ac:spMkLst>
            <pc:docMk/>
            <pc:sldMk cId="1074249548" sldId="257"/>
            <ac:spMk id="9" creationId="{BDB76DA5-6A92-BB63-1676-B0226A36E329}"/>
          </ac:spMkLst>
        </pc:spChg>
        <pc:spChg chg="add mod">
          <ac:chgData name="María de Lourdes Amador Martínez" userId="4b37bc65eefa297c" providerId="LiveId" clId="{9746084C-EFC4-4AA7-B1A8-5A6062535D2C}" dt="2023-08-17T21:33:47.507" v="53"/>
          <ac:spMkLst>
            <pc:docMk/>
            <pc:sldMk cId="1074249548" sldId="257"/>
            <ac:spMk id="10" creationId="{6D3A45E3-AA4A-34A7-A699-1598F1933C5E}"/>
          </ac:spMkLst>
        </pc:spChg>
        <pc:spChg chg="add mod">
          <ac:chgData name="María de Lourdes Amador Martínez" userId="4b37bc65eefa297c" providerId="LiveId" clId="{9746084C-EFC4-4AA7-B1A8-5A6062535D2C}" dt="2023-08-17T21:33:47.507" v="53"/>
          <ac:spMkLst>
            <pc:docMk/>
            <pc:sldMk cId="1074249548" sldId="257"/>
            <ac:spMk id="11" creationId="{1E5AE87B-75FF-B26A-4316-9FA863B4BD12}"/>
          </ac:spMkLst>
        </pc:spChg>
        <pc:spChg chg="add mod">
          <ac:chgData name="María de Lourdes Amador Martínez" userId="4b37bc65eefa297c" providerId="LiveId" clId="{9746084C-EFC4-4AA7-B1A8-5A6062535D2C}" dt="2023-08-17T21:33:47.507" v="53"/>
          <ac:spMkLst>
            <pc:docMk/>
            <pc:sldMk cId="1074249548" sldId="257"/>
            <ac:spMk id="12" creationId="{41751084-7C49-2A50-77BF-18E695FF009E}"/>
          </ac:spMkLst>
        </pc:spChg>
        <pc:spChg chg="add mod">
          <ac:chgData name="María de Lourdes Amador Martínez" userId="4b37bc65eefa297c" providerId="LiveId" clId="{9746084C-EFC4-4AA7-B1A8-5A6062535D2C}" dt="2023-08-17T21:33:47.507" v="53"/>
          <ac:spMkLst>
            <pc:docMk/>
            <pc:sldMk cId="1074249548" sldId="257"/>
            <ac:spMk id="13" creationId="{52D0A459-0726-5604-28D1-BCDA0546B27D}"/>
          </ac:spMkLst>
        </pc:spChg>
        <pc:spChg chg="add mod">
          <ac:chgData name="María de Lourdes Amador Martínez" userId="4b37bc65eefa297c" providerId="LiveId" clId="{9746084C-EFC4-4AA7-B1A8-5A6062535D2C}" dt="2023-08-17T21:33:47.507" v="53"/>
          <ac:spMkLst>
            <pc:docMk/>
            <pc:sldMk cId="1074249548" sldId="257"/>
            <ac:spMk id="14" creationId="{141CB26D-1110-EFB2-C8BA-2D6184A44B46}"/>
          </ac:spMkLst>
        </pc:spChg>
        <pc:spChg chg="mod">
          <ac:chgData name="María de Lourdes Amador Martínez" userId="4b37bc65eefa297c" providerId="LiveId" clId="{9746084C-EFC4-4AA7-B1A8-5A6062535D2C}" dt="2023-08-17T21:38:18.300" v="65" actId="13822"/>
          <ac:spMkLst>
            <pc:docMk/>
            <pc:sldMk cId="1074249548" sldId="257"/>
            <ac:spMk id="16" creationId="{86D88BA0-8475-20D4-4537-1DD6D5574089}"/>
          </ac:spMkLst>
        </pc:spChg>
        <pc:spChg chg="mod">
          <ac:chgData name="María de Lourdes Amador Martínez" userId="4b37bc65eefa297c" providerId="LiveId" clId="{9746084C-EFC4-4AA7-B1A8-5A6062535D2C}" dt="2023-08-17T21:38:18.300" v="65" actId="13822"/>
          <ac:spMkLst>
            <pc:docMk/>
            <pc:sldMk cId="1074249548" sldId="257"/>
            <ac:spMk id="17" creationId="{186EDDE7-64F0-BB4F-8EA2-27CBA8C188EA}"/>
          </ac:spMkLst>
        </pc:spChg>
        <pc:spChg chg="add mod">
          <ac:chgData name="María de Lourdes Amador Martínez" userId="4b37bc65eefa297c" providerId="LiveId" clId="{9746084C-EFC4-4AA7-B1A8-5A6062535D2C}" dt="2023-08-17T21:33:47.507" v="53"/>
          <ac:spMkLst>
            <pc:docMk/>
            <pc:sldMk cId="1074249548" sldId="257"/>
            <ac:spMk id="18" creationId="{164F38CA-B7EC-4B70-A908-351410997F70}"/>
          </ac:spMkLst>
        </pc:spChg>
        <pc:spChg chg="add mod">
          <ac:chgData name="María de Lourdes Amador Martínez" userId="4b37bc65eefa297c" providerId="LiveId" clId="{9746084C-EFC4-4AA7-B1A8-5A6062535D2C}" dt="2023-08-17T21:33:47.507" v="53"/>
          <ac:spMkLst>
            <pc:docMk/>
            <pc:sldMk cId="1074249548" sldId="257"/>
            <ac:spMk id="19" creationId="{264B2586-14FE-9FFA-4074-E3BFCD019B73}"/>
          </ac:spMkLst>
        </pc:spChg>
        <pc:spChg chg="add mod">
          <ac:chgData name="María de Lourdes Amador Martínez" userId="4b37bc65eefa297c" providerId="LiveId" clId="{9746084C-EFC4-4AA7-B1A8-5A6062535D2C}" dt="2023-08-17T21:33:47.507" v="53"/>
          <ac:spMkLst>
            <pc:docMk/>
            <pc:sldMk cId="1074249548" sldId="257"/>
            <ac:spMk id="21" creationId="{66F9771F-E7F5-F095-B20B-7D3EE53CA542}"/>
          </ac:spMkLst>
        </pc:spChg>
        <pc:spChg chg="add mod">
          <ac:chgData name="María de Lourdes Amador Martínez" userId="4b37bc65eefa297c" providerId="LiveId" clId="{9746084C-EFC4-4AA7-B1A8-5A6062535D2C}" dt="2023-08-17T21:33:47.507" v="53"/>
          <ac:spMkLst>
            <pc:docMk/>
            <pc:sldMk cId="1074249548" sldId="257"/>
            <ac:spMk id="22" creationId="{A500DF17-6542-F3E5-1B1A-D7CBF80FE6A0}"/>
          </ac:spMkLst>
        </pc:spChg>
        <pc:spChg chg="add del mod">
          <ac:chgData name="María de Lourdes Amador Martínez" userId="4b37bc65eefa297c" providerId="LiveId" clId="{9746084C-EFC4-4AA7-B1A8-5A6062535D2C}" dt="2023-08-17T21:34:55.155" v="55" actId="478"/>
          <ac:spMkLst>
            <pc:docMk/>
            <pc:sldMk cId="1074249548" sldId="257"/>
            <ac:spMk id="25" creationId="{C3BFB2D0-59B4-63F6-51ED-965BD2815D74}"/>
          </ac:spMkLst>
        </pc:spChg>
        <pc:spChg chg="add del mod">
          <ac:chgData name="María de Lourdes Amador Martínez" userId="4b37bc65eefa297c" providerId="LiveId" clId="{9746084C-EFC4-4AA7-B1A8-5A6062535D2C}" dt="2023-08-17T21:35:13.576" v="57" actId="478"/>
          <ac:spMkLst>
            <pc:docMk/>
            <pc:sldMk cId="1074249548" sldId="257"/>
            <ac:spMk id="27" creationId="{8CBF169F-AE8A-B6B2-F148-E50F6E2FA684}"/>
          </ac:spMkLst>
        </pc:spChg>
        <pc:spChg chg="add mod ord">
          <ac:chgData name="María de Lourdes Amador Martínez" userId="4b37bc65eefa297c" providerId="LiveId" clId="{9746084C-EFC4-4AA7-B1A8-5A6062535D2C}" dt="2023-08-17T21:39:26.435" v="67" actId="700"/>
          <ac:spMkLst>
            <pc:docMk/>
            <pc:sldMk cId="1074249548" sldId="257"/>
            <ac:spMk id="28" creationId="{FB8853FA-8183-D263-04BA-CEBB0BB059F0}"/>
          </ac:spMkLst>
        </pc:spChg>
        <pc:grpChg chg="add mod">
          <ac:chgData name="María de Lourdes Amador Martínez" userId="4b37bc65eefa297c" providerId="LiveId" clId="{9746084C-EFC4-4AA7-B1A8-5A6062535D2C}" dt="2023-08-17T21:38:00.286" v="61" actId="13822"/>
          <ac:grpSpMkLst>
            <pc:docMk/>
            <pc:sldMk cId="1074249548" sldId="257"/>
            <ac:grpSpMk id="15" creationId="{35B504BF-B240-2CB9-FB88-7DF72A9F4833}"/>
          </ac:grpSpMkLst>
        </pc:grpChg>
        <pc:graphicFrameChg chg="add mod">
          <ac:chgData name="María de Lourdes Amador Martínez" userId="4b37bc65eefa297c" providerId="LiveId" clId="{9746084C-EFC4-4AA7-B1A8-5A6062535D2C}" dt="2023-08-17T21:33:47.507" v="53"/>
          <ac:graphicFrameMkLst>
            <pc:docMk/>
            <pc:sldMk cId="1074249548" sldId="257"/>
            <ac:graphicFrameMk id="20" creationId="{D80AC002-16D7-2BEB-B698-56D6F2349357}"/>
          </ac:graphicFrameMkLst>
        </pc:graphicFrameChg>
        <pc:picChg chg="add mod">
          <ac:chgData name="María de Lourdes Amador Martínez" userId="4b37bc65eefa297c" providerId="LiveId" clId="{9746084C-EFC4-4AA7-B1A8-5A6062535D2C}" dt="2023-08-17T21:33:47.507" v="53"/>
          <ac:picMkLst>
            <pc:docMk/>
            <pc:sldMk cId="1074249548" sldId="257"/>
            <ac:picMk id="23" creationId="{16F0C26B-6ECD-7298-7886-F58D16B8D2CC}"/>
          </ac:picMkLst>
        </pc:picChg>
      </pc:sldChg>
      <pc:sldChg chg="addSp delSp modSp add del mod ord setBg">
        <pc:chgData name="María de Lourdes Amador Martínez" userId="4b37bc65eefa297c" providerId="LiveId" clId="{9746084C-EFC4-4AA7-B1A8-5A6062535D2C}" dt="2023-08-17T22:32:16.538" v="824"/>
        <pc:sldMkLst>
          <pc:docMk/>
          <pc:sldMk cId="1743865390" sldId="260"/>
        </pc:sldMkLst>
        <pc:spChg chg="add mod">
          <ac:chgData name="María de Lourdes Amador Martínez" userId="4b37bc65eefa297c" providerId="LiveId" clId="{9746084C-EFC4-4AA7-B1A8-5A6062535D2C}" dt="2023-08-17T22:04:38.312" v="699" actId="255"/>
          <ac:spMkLst>
            <pc:docMk/>
            <pc:sldMk cId="1743865390" sldId="260"/>
            <ac:spMk id="2" creationId="{621F76EB-1F5E-8F77-4913-609827DE47C2}"/>
          </ac:spMkLst>
        </pc:spChg>
        <pc:spChg chg="add mod">
          <ac:chgData name="María de Lourdes Amador Martínez" userId="4b37bc65eefa297c" providerId="LiveId" clId="{9746084C-EFC4-4AA7-B1A8-5A6062535D2C}" dt="2023-08-17T22:20:49.224" v="820" actId="1076"/>
          <ac:spMkLst>
            <pc:docMk/>
            <pc:sldMk cId="1743865390" sldId="260"/>
            <ac:spMk id="3" creationId="{B9784907-3D98-1BDD-43FE-03A87F316587}"/>
          </ac:spMkLst>
        </pc:spChg>
        <pc:spChg chg="del">
          <ac:chgData name="María de Lourdes Amador Martínez" userId="4b37bc65eefa297c" providerId="LiveId" clId="{9746084C-EFC4-4AA7-B1A8-5A6062535D2C}" dt="2023-08-17T21:48:54.226" v="76" actId="478"/>
          <ac:spMkLst>
            <pc:docMk/>
            <pc:sldMk cId="1743865390" sldId="260"/>
            <ac:spMk id="4" creationId="{FAB8F044-4D2E-1643-9472-B8E853BCCE0D}"/>
          </ac:spMkLst>
        </pc:spChg>
        <pc:spChg chg="del">
          <ac:chgData name="María de Lourdes Amador Martínez" userId="4b37bc65eefa297c" providerId="LiveId" clId="{9746084C-EFC4-4AA7-B1A8-5A6062535D2C}" dt="2023-08-17T21:48:56.829" v="77" actId="478"/>
          <ac:spMkLst>
            <pc:docMk/>
            <pc:sldMk cId="1743865390" sldId="260"/>
            <ac:spMk id="5" creationId="{9D3BC700-B07E-CE4A-ACC9-162EF994D705}"/>
          </ac:spMkLst>
        </pc:spChg>
        <pc:spChg chg="add mod">
          <ac:chgData name="María de Lourdes Amador Martínez" userId="4b37bc65eefa297c" providerId="LiveId" clId="{9746084C-EFC4-4AA7-B1A8-5A6062535D2C}" dt="2023-08-17T22:05:01.907" v="702" actId="255"/>
          <ac:spMkLst>
            <pc:docMk/>
            <pc:sldMk cId="1743865390" sldId="260"/>
            <ac:spMk id="6" creationId="{9DF6B7B0-A9F9-54AE-4C9D-AB316BEDAEB5}"/>
          </ac:spMkLst>
        </pc:spChg>
        <pc:spChg chg="add mod">
          <ac:chgData name="María de Lourdes Amador Martínez" userId="4b37bc65eefa297c" providerId="LiveId" clId="{9746084C-EFC4-4AA7-B1A8-5A6062535D2C}" dt="2023-08-17T22:17:33.291" v="819" actId="1076"/>
          <ac:spMkLst>
            <pc:docMk/>
            <pc:sldMk cId="1743865390" sldId="260"/>
            <ac:spMk id="7" creationId="{53801D0A-86E3-0518-6E70-9DC67FF236E6}"/>
          </ac:spMkLst>
        </pc:spChg>
        <pc:spChg chg="add mod">
          <ac:chgData name="María de Lourdes Amador Martínez" userId="4b37bc65eefa297c" providerId="LiveId" clId="{9746084C-EFC4-4AA7-B1A8-5A6062535D2C}" dt="2023-08-17T22:06:05.574" v="710" actId="20577"/>
          <ac:spMkLst>
            <pc:docMk/>
            <pc:sldMk cId="1743865390" sldId="260"/>
            <ac:spMk id="8" creationId="{8411E403-BE03-9893-6E1D-7C3406ADFB3B}"/>
          </ac:spMkLst>
        </pc:spChg>
        <pc:spChg chg="add mod">
          <ac:chgData name="María de Lourdes Amador Martínez" userId="4b37bc65eefa297c" providerId="LiveId" clId="{9746084C-EFC4-4AA7-B1A8-5A6062535D2C}" dt="2023-08-17T22:12:31.929" v="751" actId="1076"/>
          <ac:spMkLst>
            <pc:docMk/>
            <pc:sldMk cId="1743865390" sldId="260"/>
            <ac:spMk id="9" creationId="{27EB92BC-AC65-6507-F696-9080EFA52EF7}"/>
          </ac:spMkLst>
        </pc:spChg>
        <pc:spChg chg="add mod">
          <ac:chgData name="María de Lourdes Amador Martínez" userId="4b37bc65eefa297c" providerId="LiveId" clId="{9746084C-EFC4-4AA7-B1A8-5A6062535D2C}" dt="2023-08-17T22:09:47.038" v="746" actId="1076"/>
          <ac:spMkLst>
            <pc:docMk/>
            <pc:sldMk cId="1743865390" sldId="260"/>
            <ac:spMk id="10" creationId="{4CAC5F97-863F-0C7A-5106-F979E84E2DEF}"/>
          </ac:spMkLst>
        </pc:spChg>
        <pc:spChg chg="add mod">
          <ac:chgData name="María de Lourdes Amador Martínez" userId="4b37bc65eefa297c" providerId="LiveId" clId="{9746084C-EFC4-4AA7-B1A8-5A6062535D2C}" dt="2023-08-17T22:09:50.463" v="747" actId="1076"/>
          <ac:spMkLst>
            <pc:docMk/>
            <pc:sldMk cId="1743865390" sldId="260"/>
            <ac:spMk id="11" creationId="{55FAE8BF-6CB4-1D3B-81D5-DF9A52B97AF0}"/>
          </ac:spMkLst>
        </pc:spChg>
        <pc:spChg chg="add mod">
          <ac:chgData name="María de Lourdes Amador Martínez" userId="4b37bc65eefa297c" providerId="LiveId" clId="{9746084C-EFC4-4AA7-B1A8-5A6062535D2C}" dt="2023-08-17T22:08:49.811" v="740" actId="20577"/>
          <ac:spMkLst>
            <pc:docMk/>
            <pc:sldMk cId="1743865390" sldId="260"/>
            <ac:spMk id="12" creationId="{993CB5E6-0721-FA98-900C-97959E6AB526}"/>
          </ac:spMkLst>
        </pc:spChg>
        <pc:spChg chg="mod topLvl">
          <ac:chgData name="María de Lourdes Amador Martínez" userId="4b37bc65eefa297c" providerId="LiveId" clId="{9746084C-EFC4-4AA7-B1A8-5A6062535D2C}" dt="2023-08-17T22:05:34.579" v="706" actId="208"/>
          <ac:spMkLst>
            <pc:docMk/>
            <pc:sldMk cId="1743865390" sldId="260"/>
            <ac:spMk id="14" creationId="{BB5CF709-A0BB-70E2-4ED1-63F800A9F390}"/>
          </ac:spMkLst>
        </pc:spChg>
        <pc:spChg chg="mod topLvl">
          <ac:chgData name="María de Lourdes Amador Martínez" userId="4b37bc65eefa297c" providerId="LiveId" clId="{9746084C-EFC4-4AA7-B1A8-5A6062535D2C}" dt="2023-08-17T22:05:28.020" v="705" actId="208"/>
          <ac:spMkLst>
            <pc:docMk/>
            <pc:sldMk cId="1743865390" sldId="260"/>
            <ac:spMk id="15" creationId="{A9BD05EE-72AB-9BC4-7CAD-F834B903FA68}"/>
          </ac:spMkLst>
        </pc:spChg>
        <pc:spChg chg="add mod">
          <ac:chgData name="María de Lourdes Amador Martínez" userId="4b37bc65eefa297c" providerId="LiveId" clId="{9746084C-EFC4-4AA7-B1A8-5A6062535D2C}" dt="2023-08-17T22:17:26.630" v="818" actId="255"/>
          <ac:spMkLst>
            <pc:docMk/>
            <pc:sldMk cId="1743865390" sldId="260"/>
            <ac:spMk id="16" creationId="{4FF1043C-D07D-2541-C922-74F5D988856E}"/>
          </ac:spMkLst>
        </pc:spChg>
        <pc:spChg chg="add mod">
          <ac:chgData name="María de Lourdes Amador Martínez" userId="4b37bc65eefa297c" providerId="LiveId" clId="{9746084C-EFC4-4AA7-B1A8-5A6062535D2C}" dt="2023-08-17T22:12:36.105" v="752" actId="1076"/>
          <ac:spMkLst>
            <pc:docMk/>
            <pc:sldMk cId="1743865390" sldId="260"/>
            <ac:spMk id="17" creationId="{DF562746-FC97-7DF4-9BBB-81914B1E7173}"/>
          </ac:spMkLst>
        </pc:spChg>
        <pc:spChg chg="add mod">
          <ac:chgData name="María de Lourdes Amador Martínez" userId="4b37bc65eefa297c" providerId="LiveId" clId="{9746084C-EFC4-4AA7-B1A8-5A6062535D2C}" dt="2023-08-17T22:09:39.687" v="745" actId="207"/>
          <ac:spMkLst>
            <pc:docMk/>
            <pc:sldMk cId="1743865390" sldId="260"/>
            <ac:spMk id="19" creationId="{563B1855-3A12-5F13-7ABB-69A230179D03}"/>
          </ac:spMkLst>
        </pc:spChg>
        <pc:spChg chg="add mod">
          <ac:chgData name="María de Lourdes Amador Martínez" userId="4b37bc65eefa297c" providerId="LiveId" clId="{9746084C-EFC4-4AA7-B1A8-5A6062535D2C}" dt="2023-08-17T22:06:15.732" v="712" actId="1076"/>
          <ac:spMkLst>
            <pc:docMk/>
            <pc:sldMk cId="1743865390" sldId="260"/>
            <ac:spMk id="20" creationId="{48B55CFC-D178-E02A-5BBC-B86795730D52}"/>
          </ac:spMkLst>
        </pc:spChg>
        <pc:grpChg chg="add del mod">
          <ac:chgData name="María de Lourdes Amador Martínez" userId="4b37bc65eefa297c" providerId="LiveId" clId="{9746084C-EFC4-4AA7-B1A8-5A6062535D2C}" dt="2023-08-17T22:05:15.499" v="704" actId="165"/>
          <ac:grpSpMkLst>
            <pc:docMk/>
            <pc:sldMk cId="1743865390" sldId="260"/>
            <ac:grpSpMk id="13" creationId="{68293A99-D252-D7B2-3D54-B3C8D52FFEA9}"/>
          </ac:grpSpMkLst>
        </pc:grpChg>
        <pc:graphicFrameChg chg="add mod modGraphic">
          <ac:chgData name="María de Lourdes Amador Martínez" userId="4b37bc65eefa297c" providerId="LiveId" clId="{9746084C-EFC4-4AA7-B1A8-5A6062535D2C}" dt="2023-08-17T22:08:28.485" v="736" actId="1076"/>
          <ac:graphicFrameMkLst>
            <pc:docMk/>
            <pc:sldMk cId="1743865390" sldId="260"/>
            <ac:graphicFrameMk id="18" creationId="{C3E6E843-F877-8021-F359-CDF2A3052271}"/>
          </ac:graphicFrameMkLst>
        </pc:graphicFrameChg>
        <pc:picChg chg="add mod">
          <ac:chgData name="María de Lourdes Amador Martínez" userId="4b37bc65eefa297c" providerId="LiveId" clId="{9746084C-EFC4-4AA7-B1A8-5A6062535D2C}" dt="2023-08-17T21:48:58.422" v="78"/>
          <ac:picMkLst>
            <pc:docMk/>
            <pc:sldMk cId="1743865390" sldId="260"/>
            <ac:picMk id="21" creationId="{2FB98411-F059-42B8-850F-37D6AFC964EF}"/>
          </ac:picMkLst>
        </pc:picChg>
        <pc:picChg chg="add del mod">
          <ac:chgData name="María de Lourdes Amador Martínez" userId="4b37bc65eefa297c" providerId="LiveId" clId="{9746084C-EFC4-4AA7-B1A8-5A6062535D2C}" dt="2023-08-17T22:16:35.714" v="807" actId="478"/>
          <ac:picMkLst>
            <pc:docMk/>
            <pc:sldMk cId="1743865390" sldId="260"/>
            <ac:picMk id="22" creationId="{8787C4CE-30FA-8078-5B3E-324AC5E8A310}"/>
          </ac:picMkLst>
        </pc:picChg>
      </pc:sldChg>
      <pc:sldChg chg="new del">
        <pc:chgData name="María de Lourdes Amador Martínez" userId="4b37bc65eefa297c" providerId="LiveId" clId="{9746084C-EFC4-4AA7-B1A8-5A6062535D2C}" dt="2023-08-17T22:25:30.637" v="822" actId="47"/>
        <pc:sldMkLst>
          <pc:docMk/>
          <pc:sldMk cId="1183679012" sldId="261"/>
        </pc:sldMkLst>
      </pc:sldChg>
      <pc:sldMasterChg chg="del delSldLayout">
        <pc:chgData name="María de Lourdes Amador Martínez" userId="4b37bc65eefa297c" providerId="LiveId" clId="{9746084C-EFC4-4AA7-B1A8-5A6062535D2C}" dt="2023-08-17T22:17:10.437" v="816" actId="47"/>
        <pc:sldMasterMkLst>
          <pc:docMk/>
          <pc:sldMasterMk cId="0" sldId="2147483919"/>
        </pc:sldMasterMkLst>
        <pc:sldLayoutChg chg="del">
          <pc:chgData name="María de Lourdes Amador Martínez" userId="4b37bc65eefa297c" providerId="LiveId" clId="{9746084C-EFC4-4AA7-B1A8-5A6062535D2C}" dt="2023-08-17T22:17:10.437" v="816" actId="47"/>
          <pc:sldLayoutMkLst>
            <pc:docMk/>
            <pc:sldMasterMk cId="0" sldId="2147483919"/>
            <pc:sldLayoutMk cId="0" sldId="2147483920"/>
          </pc:sldLayoutMkLst>
        </pc:sldLayoutChg>
        <pc:sldLayoutChg chg="del">
          <pc:chgData name="María de Lourdes Amador Martínez" userId="4b37bc65eefa297c" providerId="LiveId" clId="{9746084C-EFC4-4AA7-B1A8-5A6062535D2C}" dt="2023-08-17T22:17:10.437" v="816" actId="47"/>
          <pc:sldLayoutMkLst>
            <pc:docMk/>
            <pc:sldMasterMk cId="0" sldId="2147483919"/>
            <pc:sldLayoutMk cId="0" sldId="2147483921"/>
          </pc:sldLayoutMkLst>
        </pc:sldLayoutChg>
        <pc:sldLayoutChg chg="del">
          <pc:chgData name="María de Lourdes Amador Martínez" userId="4b37bc65eefa297c" providerId="LiveId" clId="{9746084C-EFC4-4AA7-B1A8-5A6062535D2C}" dt="2023-08-17T22:17:10.437" v="816" actId="47"/>
          <pc:sldLayoutMkLst>
            <pc:docMk/>
            <pc:sldMasterMk cId="0" sldId="2147483919"/>
            <pc:sldLayoutMk cId="0" sldId="2147483922"/>
          </pc:sldLayoutMkLst>
        </pc:sldLayoutChg>
        <pc:sldLayoutChg chg="del">
          <pc:chgData name="María de Lourdes Amador Martínez" userId="4b37bc65eefa297c" providerId="LiveId" clId="{9746084C-EFC4-4AA7-B1A8-5A6062535D2C}" dt="2023-08-17T22:17:10.437" v="816" actId="47"/>
          <pc:sldLayoutMkLst>
            <pc:docMk/>
            <pc:sldMasterMk cId="0" sldId="2147483919"/>
            <pc:sldLayoutMk cId="0" sldId="2147483923"/>
          </pc:sldLayoutMkLst>
        </pc:sldLayoutChg>
        <pc:sldLayoutChg chg="del">
          <pc:chgData name="María de Lourdes Amador Martínez" userId="4b37bc65eefa297c" providerId="LiveId" clId="{9746084C-EFC4-4AA7-B1A8-5A6062535D2C}" dt="2023-08-17T22:17:10.437" v="816" actId="47"/>
          <pc:sldLayoutMkLst>
            <pc:docMk/>
            <pc:sldMasterMk cId="0" sldId="2147483919"/>
            <pc:sldLayoutMk cId="0" sldId="2147483924"/>
          </pc:sldLayoutMkLst>
        </pc:sldLayoutChg>
        <pc:sldLayoutChg chg="del">
          <pc:chgData name="María de Lourdes Amador Martínez" userId="4b37bc65eefa297c" providerId="LiveId" clId="{9746084C-EFC4-4AA7-B1A8-5A6062535D2C}" dt="2023-08-17T22:17:10.437" v="816" actId="47"/>
          <pc:sldLayoutMkLst>
            <pc:docMk/>
            <pc:sldMasterMk cId="0" sldId="2147483919"/>
            <pc:sldLayoutMk cId="0" sldId="2147483925"/>
          </pc:sldLayoutMkLst>
        </pc:sldLayoutChg>
        <pc:sldLayoutChg chg="del">
          <pc:chgData name="María de Lourdes Amador Martínez" userId="4b37bc65eefa297c" providerId="LiveId" clId="{9746084C-EFC4-4AA7-B1A8-5A6062535D2C}" dt="2023-08-17T22:17:10.437" v="816" actId="47"/>
          <pc:sldLayoutMkLst>
            <pc:docMk/>
            <pc:sldMasterMk cId="0" sldId="2147483919"/>
            <pc:sldLayoutMk cId="0" sldId="2147483926"/>
          </pc:sldLayoutMkLst>
        </pc:sldLayoutChg>
        <pc:sldLayoutChg chg="del">
          <pc:chgData name="María de Lourdes Amador Martínez" userId="4b37bc65eefa297c" providerId="LiveId" clId="{9746084C-EFC4-4AA7-B1A8-5A6062535D2C}" dt="2023-08-17T22:17:10.437" v="816" actId="47"/>
          <pc:sldLayoutMkLst>
            <pc:docMk/>
            <pc:sldMasterMk cId="0" sldId="2147483919"/>
            <pc:sldLayoutMk cId="0" sldId="2147483927"/>
          </pc:sldLayoutMkLst>
        </pc:sldLayoutChg>
        <pc:sldLayoutChg chg="del">
          <pc:chgData name="María de Lourdes Amador Martínez" userId="4b37bc65eefa297c" providerId="LiveId" clId="{9746084C-EFC4-4AA7-B1A8-5A6062535D2C}" dt="2023-08-17T22:17:10.437" v="816" actId="47"/>
          <pc:sldLayoutMkLst>
            <pc:docMk/>
            <pc:sldMasterMk cId="0" sldId="2147483919"/>
            <pc:sldLayoutMk cId="0" sldId="2147483928"/>
          </pc:sldLayoutMkLst>
        </pc:sldLayoutChg>
        <pc:sldLayoutChg chg="del">
          <pc:chgData name="María de Lourdes Amador Martínez" userId="4b37bc65eefa297c" providerId="LiveId" clId="{9746084C-EFC4-4AA7-B1A8-5A6062535D2C}" dt="2023-08-17T22:17:10.437" v="816" actId="47"/>
          <pc:sldLayoutMkLst>
            <pc:docMk/>
            <pc:sldMasterMk cId="0" sldId="2147483919"/>
            <pc:sldLayoutMk cId="0" sldId="2147483929"/>
          </pc:sldLayoutMkLst>
        </pc:sldLayoutChg>
        <pc:sldLayoutChg chg="del">
          <pc:chgData name="María de Lourdes Amador Martínez" userId="4b37bc65eefa297c" providerId="LiveId" clId="{9746084C-EFC4-4AA7-B1A8-5A6062535D2C}" dt="2023-08-17T22:17:10.437" v="816" actId="47"/>
          <pc:sldLayoutMkLst>
            <pc:docMk/>
            <pc:sldMasterMk cId="0" sldId="2147483919"/>
            <pc:sldLayoutMk cId="0" sldId="2147483930"/>
          </pc:sldLayoutMkLst>
        </pc:sldLayoutChg>
      </pc:sldMasterChg>
      <pc:sldMasterChg chg="del delSldLayout">
        <pc:chgData name="María de Lourdes Amador Martínez" userId="4b37bc65eefa297c" providerId="LiveId" clId="{9746084C-EFC4-4AA7-B1A8-5A6062535D2C}" dt="2023-08-17T21:39:32.138" v="68" actId="47"/>
        <pc:sldMasterMkLst>
          <pc:docMk/>
          <pc:sldMasterMk cId="122889229" sldId="2147483931"/>
        </pc:sldMasterMkLst>
        <pc:sldLayoutChg chg="del">
          <pc:chgData name="María de Lourdes Amador Martínez" userId="4b37bc65eefa297c" providerId="LiveId" clId="{9746084C-EFC4-4AA7-B1A8-5A6062535D2C}" dt="2023-08-17T21:39:32.138" v="68" actId="47"/>
          <pc:sldLayoutMkLst>
            <pc:docMk/>
            <pc:sldMasterMk cId="122889229" sldId="2147483931"/>
            <pc:sldLayoutMk cId="3067651972" sldId="2147483932"/>
          </pc:sldLayoutMkLst>
        </pc:sldLayoutChg>
        <pc:sldLayoutChg chg="del">
          <pc:chgData name="María de Lourdes Amador Martínez" userId="4b37bc65eefa297c" providerId="LiveId" clId="{9746084C-EFC4-4AA7-B1A8-5A6062535D2C}" dt="2023-08-17T21:39:32.138" v="68" actId="47"/>
          <pc:sldLayoutMkLst>
            <pc:docMk/>
            <pc:sldMasterMk cId="122889229" sldId="2147483931"/>
            <pc:sldLayoutMk cId="1108538269" sldId="2147483933"/>
          </pc:sldLayoutMkLst>
        </pc:sldLayoutChg>
        <pc:sldLayoutChg chg="del">
          <pc:chgData name="María de Lourdes Amador Martínez" userId="4b37bc65eefa297c" providerId="LiveId" clId="{9746084C-EFC4-4AA7-B1A8-5A6062535D2C}" dt="2023-08-17T21:39:32.138" v="68" actId="47"/>
          <pc:sldLayoutMkLst>
            <pc:docMk/>
            <pc:sldMasterMk cId="122889229" sldId="2147483931"/>
            <pc:sldLayoutMk cId="1098985618" sldId="2147483934"/>
          </pc:sldLayoutMkLst>
        </pc:sldLayoutChg>
        <pc:sldLayoutChg chg="del">
          <pc:chgData name="María de Lourdes Amador Martínez" userId="4b37bc65eefa297c" providerId="LiveId" clId="{9746084C-EFC4-4AA7-B1A8-5A6062535D2C}" dt="2023-08-17T21:39:32.138" v="68" actId="47"/>
          <pc:sldLayoutMkLst>
            <pc:docMk/>
            <pc:sldMasterMk cId="122889229" sldId="2147483931"/>
            <pc:sldLayoutMk cId="1594368450" sldId="2147483935"/>
          </pc:sldLayoutMkLst>
        </pc:sldLayoutChg>
        <pc:sldLayoutChg chg="del">
          <pc:chgData name="María de Lourdes Amador Martínez" userId="4b37bc65eefa297c" providerId="LiveId" clId="{9746084C-EFC4-4AA7-B1A8-5A6062535D2C}" dt="2023-08-17T21:39:32.138" v="68" actId="47"/>
          <pc:sldLayoutMkLst>
            <pc:docMk/>
            <pc:sldMasterMk cId="122889229" sldId="2147483931"/>
            <pc:sldLayoutMk cId="2661610800" sldId="2147483936"/>
          </pc:sldLayoutMkLst>
        </pc:sldLayoutChg>
        <pc:sldLayoutChg chg="del">
          <pc:chgData name="María de Lourdes Amador Martínez" userId="4b37bc65eefa297c" providerId="LiveId" clId="{9746084C-EFC4-4AA7-B1A8-5A6062535D2C}" dt="2023-08-17T21:39:32.138" v="68" actId="47"/>
          <pc:sldLayoutMkLst>
            <pc:docMk/>
            <pc:sldMasterMk cId="122889229" sldId="2147483931"/>
            <pc:sldLayoutMk cId="1596101434" sldId="2147483937"/>
          </pc:sldLayoutMkLst>
        </pc:sldLayoutChg>
        <pc:sldLayoutChg chg="del">
          <pc:chgData name="María de Lourdes Amador Martínez" userId="4b37bc65eefa297c" providerId="LiveId" clId="{9746084C-EFC4-4AA7-B1A8-5A6062535D2C}" dt="2023-08-17T21:39:32.138" v="68" actId="47"/>
          <pc:sldLayoutMkLst>
            <pc:docMk/>
            <pc:sldMasterMk cId="122889229" sldId="2147483931"/>
            <pc:sldLayoutMk cId="3209382919" sldId="2147483938"/>
          </pc:sldLayoutMkLst>
        </pc:sldLayoutChg>
        <pc:sldLayoutChg chg="del">
          <pc:chgData name="María de Lourdes Amador Martínez" userId="4b37bc65eefa297c" providerId="LiveId" clId="{9746084C-EFC4-4AA7-B1A8-5A6062535D2C}" dt="2023-08-17T21:39:32.138" v="68" actId="47"/>
          <pc:sldLayoutMkLst>
            <pc:docMk/>
            <pc:sldMasterMk cId="122889229" sldId="2147483931"/>
            <pc:sldLayoutMk cId="1805262781" sldId="2147483939"/>
          </pc:sldLayoutMkLst>
        </pc:sldLayoutChg>
        <pc:sldLayoutChg chg="del">
          <pc:chgData name="María de Lourdes Amador Martínez" userId="4b37bc65eefa297c" providerId="LiveId" clId="{9746084C-EFC4-4AA7-B1A8-5A6062535D2C}" dt="2023-08-17T21:39:32.138" v="68" actId="47"/>
          <pc:sldLayoutMkLst>
            <pc:docMk/>
            <pc:sldMasterMk cId="122889229" sldId="2147483931"/>
            <pc:sldLayoutMk cId="1401642089" sldId="2147483940"/>
          </pc:sldLayoutMkLst>
        </pc:sldLayoutChg>
        <pc:sldLayoutChg chg="del">
          <pc:chgData name="María de Lourdes Amador Martínez" userId="4b37bc65eefa297c" providerId="LiveId" clId="{9746084C-EFC4-4AA7-B1A8-5A6062535D2C}" dt="2023-08-17T21:39:32.138" v="68" actId="47"/>
          <pc:sldLayoutMkLst>
            <pc:docMk/>
            <pc:sldMasterMk cId="122889229" sldId="2147483931"/>
            <pc:sldLayoutMk cId="3809323302" sldId="2147483941"/>
          </pc:sldLayoutMkLst>
        </pc:sldLayoutChg>
        <pc:sldLayoutChg chg="del">
          <pc:chgData name="María de Lourdes Amador Martínez" userId="4b37bc65eefa297c" providerId="LiveId" clId="{9746084C-EFC4-4AA7-B1A8-5A6062535D2C}" dt="2023-08-17T21:39:32.138" v="68" actId="47"/>
          <pc:sldLayoutMkLst>
            <pc:docMk/>
            <pc:sldMasterMk cId="122889229" sldId="2147483931"/>
            <pc:sldLayoutMk cId="1192398670" sldId="214748394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A5AE9922-82AC-252B-5F99-6C600FFCA6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C141D4B-ED7D-FF9C-2D28-EE84EC1E8D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D526A-D7BF-424B-83B3-D8E84D81EF15}" type="datetimeFigureOut">
              <a:rPr lang="es-MX" smtClean="0"/>
              <a:t>18/08/2023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884AC6E-880E-F63A-27C9-8908E68811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86A3994-C208-5AF4-576B-B441EB6EE8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86984-58C9-4342-A200-281BF22C6D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711499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46D7B-19BB-4CAF-808D-73C83880D4B8}" type="datetimeFigureOut">
              <a:rPr lang="es-MX" smtClean="0"/>
              <a:t>18/08/2023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F14F8-DDA8-456E-B9B5-5995831A0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169482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423" y="7070887"/>
            <a:ext cx="27544792" cy="15041878"/>
          </a:xfrm>
        </p:spPr>
        <p:txBody>
          <a:bodyPr anchor="b"/>
          <a:lstStyle>
            <a:lvl1pPr algn="ctr">
              <a:defRPr sz="1962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705" y="22692840"/>
            <a:ext cx="24304229" cy="10431302"/>
          </a:xfrm>
        </p:spPr>
        <p:txBody>
          <a:bodyPr/>
          <a:lstStyle>
            <a:lvl1pPr marL="0" indent="0" algn="ctr">
              <a:buNone/>
              <a:defRPr sz="7849"/>
            </a:lvl1pPr>
            <a:lvl2pPr marL="1495318" indent="0" algn="ctr">
              <a:buNone/>
              <a:defRPr sz="6541"/>
            </a:lvl2pPr>
            <a:lvl3pPr marL="2990637" indent="0" algn="ctr">
              <a:buNone/>
              <a:defRPr sz="5887"/>
            </a:lvl3pPr>
            <a:lvl4pPr marL="4485955" indent="0" algn="ctr">
              <a:buNone/>
              <a:defRPr sz="5233"/>
            </a:lvl4pPr>
            <a:lvl5pPr marL="5981273" indent="0" algn="ctr">
              <a:buNone/>
              <a:defRPr sz="5233"/>
            </a:lvl5pPr>
            <a:lvl6pPr marL="7476592" indent="0" algn="ctr">
              <a:buNone/>
              <a:defRPr sz="5233"/>
            </a:lvl6pPr>
            <a:lvl7pPr marL="8971910" indent="0" algn="ctr">
              <a:buNone/>
              <a:defRPr sz="5233"/>
            </a:lvl7pPr>
            <a:lvl8pPr marL="10467228" indent="0" algn="ctr">
              <a:buNone/>
              <a:defRPr sz="5233"/>
            </a:lvl8pPr>
            <a:lvl9pPr marL="11962547" indent="0" algn="ctr">
              <a:buNone/>
              <a:defRPr sz="523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23C9-A686-1E46-A1C0-17119844EBFF}" type="datetimeFigureOut">
              <a:rPr lang="es-MX" smtClean="0"/>
              <a:t>18/08/2023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376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23C9-A686-1E46-A1C0-17119844EBFF}" type="datetimeFigureOut">
              <a:rPr lang="es-MX" smtClean="0"/>
              <a:t>18/08/2023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645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90288" y="2300288"/>
            <a:ext cx="6987465" cy="366145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890" y="2300288"/>
            <a:ext cx="20557328" cy="36614580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23C9-A686-1E46-A1C0-17119844EBFF}" type="datetimeFigureOut">
              <a:rPr lang="es-MX" smtClean="0"/>
              <a:t>18/08/2023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36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23C9-A686-1E46-A1C0-17119844EBFF}" type="datetimeFigureOut">
              <a:rPr lang="es-MX" smtClean="0"/>
              <a:t>18/08/2023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7254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1014" y="10771358"/>
            <a:ext cx="27949863" cy="17972245"/>
          </a:xfrm>
        </p:spPr>
        <p:txBody>
          <a:bodyPr anchor="b"/>
          <a:lstStyle>
            <a:lvl1pPr>
              <a:defRPr sz="1962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1014" y="28913626"/>
            <a:ext cx="27949863" cy="9451177"/>
          </a:xfrm>
        </p:spPr>
        <p:txBody>
          <a:bodyPr/>
          <a:lstStyle>
            <a:lvl1pPr marL="0" indent="0">
              <a:buNone/>
              <a:defRPr sz="7849">
                <a:solidFill>
                  <a:schemeClr val="tx1"/>
                </a:solidFill>
              </a:defRPr>
            </a:lvl1pPr>
            <a:lvl2pPr marL="1495318" indent="0">
              <a:buNone/>
              <a:defRPr sz="6541">
                <a:solidFill>
                  <a:schemeClr val="tx1">
                    <a:tint val="75000"/>
                  </a:schemeClr>
                </a:solidFill>
              </a:defRPr>
            </a:lvl2pPr>
            <a:lvl3pPr marL="2990637" indent="0">
              <a:buNone/>
              <a:defRPr sz="5887">
                <a:solidFill>
                  <a:schemeClr val="tx1">
                    <a:tint val="75000"/>
                  </a:schemeClr>
                </a:solidFill>
              </a:defRPr>
            </a:lvl3pPr>
            <a:lvl4pPr marL="4485955" indent="0">
              <a:buNone/>
              <a:defRPr sz="5233">
                <a:solidFill>
                  <a:schemeClr val="tx1">
                    <a:tint val="75000"/>
                  </a:schemeClr>
                </a:solidFill>
              </a:defRPr>
            </a:lvl4pPr>
            <a:lvl5pPr marL="5981273" indent="0">
              <a:buNone/>
              <a:defRPr sz="5233">
                <a:solidFill>
                  <a:schemeClr val="tx1">
                    <a:tint val="75000"/>
                  </a:schemeClr>
                </a:solidFill>
              </a:defRPr>
            </a:lvl5pPr>
            <a:lvl6pPr marL="7476592" indent="0">
              <a:buNone/>
              <a:defRPr sz="5233">
                <a:solidFill>
                  <a:schemeClr val="tx1">
                    <a:tint val="75000"/>
                  </a:schemeClr>
                </a:solidFill>
              </a:defRPr>
            </a:lvl6pPr>
            <a:lvl7pPr marL="8971910" indent="0">
              <a:buNone/>
              <a:defRPr sz="5233">
                <a:solidFill>
                  <a:schemeClr val="tx1">
                    <a:tint val="75000"/>
                  </a:schemeClr>
                </a:solidFill>
              </a:defRPr>
            </a:lvl7pPr>
            <a:lvl8pPr marL="10467228" indent="0">
              <a:buNone/>
              <a:defRPr sz="5233">
                <a:solidFill>
                  <a:schemeClr val="tx1">
                    <a:tint val="75000"/>
                  </a:schemeClr>
                </a:solidFill>
              </a:defRPr>
            </a:lvl8pPr>
            <a:lvl9pPr marL="11962547" indent="0">
              <a:buNone/>
              <a:defRPr sz="52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23C9-A686-1E46-A1C0-17119844EBFF}" type="datetimeFigureOut">
              <a:rPr lang="es-MX" smtClean="0"/>
              <a:t>18/08/2023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655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890" y="11501435"/>
            <a:ext cx="13772396" cy="27413431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5357" y="11501435"/>
            <a:ext cx="13772396" cy="27413431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23C9-A686-1E46-A1C0-17119844EBFF}" type="datetimeFigureOut">
              <a:rPr lang="es-MX" smtClean="0"/>
              <a:t>18/08/2023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0824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112" y="2300301"/>
            <a:ext cx="27949863" cy="835104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2112" y="10591328"/>
            <a:ext cx="13709102" cy="5190646"/>
          </a:xfrm>
        </p:spPr>
        <p:txBody>
          <a:bodyPr anchor="b"/>
          <a:lstStyle>
            <a:lvl1pPr marL="0" indent="0">
              <a:buNone/>
              <a:defRPr sz="7849" b="1"/>
            </a:lvl1pPr>
            <a:lvl2pPr marL="1495318" indent="0">
              <a:buNone/>
              <a:defRPr sz="6541" b="1"/>
            </a:lvl2pPr>
            <a:lvl3pPr marL="2990637" indent="0">
              <a:buNone/>
              <a:defRPr sz="5887" b="1"/>
            </a:lvl3pPr>
            <a:lvl4pPr marL="4485955" indent="0">
              <a:buNone/>
              <a:defRPr sz="5233" b="1"/>
            </a:lvl4pPr>
            <a:lvl5pPr marL="5981273" indent="0">
              <a:buNone/>
              <a:defRPr sz="5233" b="1"/>
            </a:lvl5pPr>
            <a:lvl6pPr marL="7476592" indent="0">
              <a:buNone/>
              <a:defRPr sz="5233" b="1"/>
            </a:lvl6pPr>
            <a:lvl7pPr marL="8971910" indent="0">
              <a:buNone/>
              <a:defRPr sz="5233" b="1"/>
            </a:lvl7pPr>
            <a:lvl8pPr marL="10467228" indent="0">
              <a:buNone/>
              <a:defRPr sz="5233" b="1"/>
            </a:lvl8pPr>
            <a:lvl9pPr marL="11962547" indent="0">
              <a:buNone/>
              <a:defRPr sz="5233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2112" y="15781974"/>
            <a:ext cx="13709102" cy="23212905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5359" y="10591328"/>
            <a:ext cx="13776616" cy="5190646"/>
          </a:xfrm>
        </p:spPr>
        <p:txBody>
          <a:bodyPr anchor="b"/>
          <a:lstStyle>
            <a:lvl1pPr marL="0" indent="0">
              <a:buNone/>
              <a:defRPr sz="7849" b="1"/>
            </a:lvl1pPr>
            <a:lvl2pPr marL="1495318" indent="0">
              <a:buNone/>
              <a:defRPr sz="6541" b="1"/>
            </a:lvl2pPr>
            <a:lvl3pPr marL="2990637" indent="0">
              <a:buNone/>
              <a:defRPr sz="5887" b="1"/>
            </a:lvl3pPr>
            <a:lvl4pPr marL="4485955" indent="0">
              <a:buNone/>
              <a:defRPr sz="5233" b="1"/>
            </a:lvl4pPr>
            <a:lvl5pPr marL="5981273" indent="0">
              <a:buNone/>
              <a:defRPr sz="5233" b="1"/>
            </a:lvl5pPr>
            <a:lvl6pPr marL="7476592" indent="0">
              <a:buNone/>
              <a:defRPr sz="5233" b="1"/>
            </a:lvl6pPr>
            <a:lvl7pPr marL="8971910" indent="0">
              <a:buNone/>
              <a:defRPr sz="5233" b="1"/>
            </a:lvl7pPr>
            <a:lvl8pPr marL="10467228" indent="0">
              <a:buNone/>
              <a:defRPr sz="5233" b="1"/>
            </a:lvl8pPr>
            <a:lvl9pPr marL="11962547" indent="0">
              <a:buNone/>
              <a:defRPr sz="5233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5359" y="15781974"/>
            <a:ext cx="13776616" cy="23212905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23C9-A686-1E46-A1C0-17119844EBFF}" type="datetimeFigureOut">
              <a:rPr lang="es-MX" smtClean="0"/>
              <a:t>18/08/2023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04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23C9-A686-1E46-A1C0-17119844EBFF}" type="datetimeFigureOut">
              <a:rPr lang="es-MX" smtClean="0"/>
              <a:t>18/08/2023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045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117D6DBC-51CC-8788-DA06-7CBCBC32F1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" y="796557"/>
            <a:ext cx="7702208" cy="5357662"/>
          </a:xfrm>
          <a:prstGeom prst="rect">
            <a:avLst/>
          </a:prstGeom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DF86A17B-246D-17B7-8439-9838D52E6EE8}"/>
              </a:ext>
            </a:extLst>
          </p:cNvPr>
          <p:cNvCxnSpPr>
            <a:cxnSpLocks/>
          </p:cNvCxnSpPr>
          <p:nvPr userDrawn="1"/>
        </p:nvCxnSpPr>
        <p:spPr>
          <a:xfrm>
            <a:off x="7702210" y="4767723"/>
            <a:ext cx="19062449" cy="0"/>
          </a:xfrm>
          <a:prstGeom prst="line">
            <a:avLst/>
          </a:prstGeom>
          <a:ln w="635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E0F51CD-2D66-ABE6-C4CC-E9B9AC9F5B5D}"/>
              </a:ext>
            </a:extLst>
          </p:cNvPr>
          <p:cNvCxnSpPr>
            <a:cxnSpLocks/>
          </p:cNvCxnSpPr>
          <p:nvPr userDrawn="1"/>
        </p:nvCxnSpPr>
        <p:spPr>
          <a:xfrm>
            <a:off x="7702210" y="3876782"/>
            <a:ext cx="23383201" cy="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39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110" y="2880363"/>
            <a:ext cx="10451664" cy="10081262"/>
          </a:xfrm>
        </p:spPr>
        <p:txBody>
          <a:bodyPr anchor="b"/>
          <a:lstStyle>
            <a:lvl1pPr>
              <a:defRPr sz="1046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6618" y="6220788"/>
            <a:ext cx="16405357" cy="30703837"/>
          </a:xfrm>
        </p:spPr>
        <p:txBody>
          <a:bodyPr/>
          <a:lstStyle>
            <a:lvl1pPr>
              <a:defRPr sz="10466"/>
            </a:lvl1pPr>
            <a:lvl2pPr>
              <a:defRPr sz="9158"/>
            </a:lvl2pPr>
            <a:lvl3pPr>
              <a:defRPr sz="7849"/>
            </a:lvl3pPr>
            <a:lvl4pPr>
              <a:defRPr sz="6541"/>
            </a:lvl4pPr>
            <a:lvl5pPr>
              <a:defRPr sz="6541"/>
            </a:lvl5pPr>
            <a:lvl6pPr>
              <a:defRPr sz="6541"/>
            </a:lvl6pPr>
            <a:lvl7pPr>
              <a:defRPr sz="6541"/>
            </a:lvl7pPr>
            <a:lvl8pPr>
              <a:defRPr sz="6541"/>
            </a:lvl8pPr>
            <a:lvl9pPr>
              <a:defRPr sz="654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2110" y="12961618"/>
            <a:ext cx="10451664" cy="24013006"/>
          </a:xfrm>
        </p:spPr>
        <p:txBody>
          <a:bodyPr/>
          <a:lstStyle>
            <a:lvl1pPr marL="0" indent="0">
              <a:buNone/>
              <a:defRPr sz="5233"/>
            </a:lvl1pPr>
            <a:lvl2pPr marL="1495318" indent="0">
              <a:buNone/>
              <a:defRPr sz="4579"/>
            </a:lvl2pPr>
            <a:lvl3pPr marL="2990637" indent="0">
              <a:buNone/>
              <a:defRPr sz="3925"/>
            </a:lvl3pPr>
            <a:lvl4pPr marL="4485955" indent="0">
              <a:buNone/>
              <a:defRPr sz="3271"/>
            </a:lvl4pPr>
            <a:lvl5pPr marL="5981273" indent="0">
              <a:buNone/>
              <a:defRPr sz="3271"/>
            </a:lvl5pPr>
            <a:lvl6pPr marL="7476592" indent="0">
              <a:buNone/>
              <a:defRPr sz="3271"/>
            </a:lvl6pPr>
            <a:lvl7pPr marL="8971910" indent="0">
              <a:buNone/>
              <a:defRPr sz="3271"/>
            </a:lvl7pPr>
            <a:lvl8pPr marL="10467228" indent="0">
              <a:buNone/>
              <a:defRPr sz="3271"/>
            </a:lvl8pPr>
            <a:lvl9pPr marL="11962547" indent="0">
              <a:buNone/>
              <a:defRPr sz="327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23C9-A686-1E46-A1C0-17119844EBFF}" type="datetimeFigureOut">
              <a:rPr lang="es-MX" smtClean="0"/>
              <a:t>18/08/2023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328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110" y="2880363"/>
            <a:ext cx="10451664" cy="10081262"/>
          </a:xfrm>
        </p:spPr>
        <p:txBody>
          <a:bodyPr anchor="b"/>
          <a:lstStyle>
            <a:lvl1pPr>
              <a:defRPr sz="1046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6618" y="6220788"/>
            <a:ext cx="16405357" cy="30703837"/>
          </a:xfrm>
        </p:spPr>
        <p:txBody>
          <a:bodyPr anchor="t"/>
          <a:lstStyle>
            <a:lvl1pPr marL="0" indent="0">
              <a:buNone/>
              <a:defRPr sz="10466"/>
            </a:lvl1pPr>
            <a:lvl2pPr marL="1495318" indent="0">
              <a:buNone/>
              <a:defRPr sz="9158"/>
            </a:lvl2pPr>
            <a:lvl3pPr marL="2990637" indent="0">
              <a:buNone/>
              <a:defRPr sz="7849"/>
            </a:lvl3pPr>
            <a:lvl4pPr marL="4485955" indent="0">
              <a:buNone/>
              <a:defRPr sz="6541"/>
            </a:lvl4pPr>
            <a:lvl5pPr marL="5981273" indent="0">
              <a:buNone/>
              <a:defRPr sz="6541"/>
            </a:lvl5pPr>
            <a:lvl6pPr marL="7476592" indent="0">
              <a:buNone/>
              <a:defRPr sz="6541"/>
            </a:lvl6pPr>
            <a:lvl7pPr marL="8971910" indent="0">
              <a:buNone/>
              <a:defRPr sz="6541"/>
            </a:lvl7pPr>
            <a:lvl8pPr marL="10467228" indent="0">
              <a:buNone/>
              <a:defRPr sz="6541"/>
            </a:lvl8pPr>
            <a:lvl9pPr marL="11962547" indent="0">
              <a:buNone/>
              <a:defRPr sz="654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2110" y="12961618"/>
            <a:ext cx="10451664" cy="24013006"/>
          </a:xfrm>
        </p:spPr>
        <p:txBody>
          <a:bodyPr/>
          <a:lstStyle>
            <a:lvl1pPr marL="0" indent="0">
              <a:buNone/>
              <a:defRPr sz="5233"/>
            </a:lvl1pPr>
            <a:lvl2pPr marL="1495318" indent="0">
              <a:buNone/>
              <a:defRPr sz="4579"/>
            </a:lvl2pPr>
            <a:lvl3pPr marL="2990637" indent="0">
              <a:buNone/>
              <a:defRPr sz="3925"/>
            </a:lvl3pPr>
            <a:lvl4pPr marL="4485955" indent="0">
              <a:buNone/>
              <a:defRPr sz="3271"/>
            </a:lvl4pPr>
            <a:lvl5pPr marL="5981273" indent="0">
              <a:buNone/>
              <a:defRPr sz="3271"/>
            </a:lvl5pPr>
            <a:lvl6pPr marL="7476592" indent="0">
              <a:buNone/>
              <a:defRPr sz="3271"/>
            </a:lvl6pPr>
            <a:lvl7pPr marL="8971910" indent="0">
              <a:buNone/>
              <a:defRPr sz="3271"/>
            </a:lvl7pPr>
            <a:lvl8pPr marL="10467228" indent="0">
              <a:buNone/>
              <a:defRPr sz="3271"/>
            </a:lvl8pPr>
            <a:lvl9pPr marL="11962547" indent="0">
              <a:buNone/>
              <a:defRPr sz="327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423C9-A686-1E46-A1C0-17119844EBFF}" type="datetimeFigureOut">
              <a:rPr lang="es-MX" smtClean="0"/>
              <a:t>18/08/2023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360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892" y="2300301"/>
            <a:ext cx="27949863" cy="8351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892" y="11501435"/>
            <a:ext cx="27949863" cy="27413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890" y="40045019"/>
            <a:ext cx="7291269" cy="23002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423C9-A686-1E46-A1C0-17119844EBFF}" type="datetimeFigureOut">
              <a:rPr lang="es-MX" smtClean="0"/>
              <a:t>18/08/2023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4372" y="40045019"/>
            <a:ext cx="10936903" cy="23002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6484" y="40045019"/>
            <a:ext cx="7291269" cy="23002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10039-1ED4-8748-982C-436BA4CBC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483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xStyles>
    <p:titleStyle>
      <a:lvl1pPr algn="l" defTabSz="2990637" rtl="0" eaLnBrk="1" latinLnBrk="0" hangingPunct="1">
        <a:lnSpc>
          <a:spcPct val="90000"/>
        </a:lnSpc>
        <a:spcBef>
          <a:spcPct val="0"/>
        </a:spcBef>
        <a:buNone/>
        <a:defRPr sz="143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7659" indent="-747659" algn="l" defTabSz="2990637" rtl="0" eaLnBrk="1" latinLnBrk="0" hangingPunct="1">
        <a:lnSpc>
          <a:spcPct val="90000"/>
        </a:lnSpc>
        <a:spcBef>
          <a:spcPts val="3271"/>
        </a:spcBef>
        <a:buFont typeface="Arial" panose="020B0604020202020204" pitchFamily="34" charset="0"/>
        <a:buChar char="•"/>
        <a:defRPr sz="9158" kern="1200">
          <a:solidFill>
            <a:schemeClr val="tx1"/>
          </a:solidFill>
          <a:latin typeface="+mn-lt"/>
          <a:ea typeface="+mn-ea"/>
          <a:cs typeface="+mn-cs"/>
        </a:defRPr>
      </a:lvl1pPr>
      <a:lvl2pPr marL="2242977" indent="-747659" algn="l" defTabSz="2990637" rtl="0" eaLnBrk="1" latinLnBrk="0" hangingPunct="1">
        <a:lnSpc>
          <a:spcPct val="90000"/>
        </a:lnSpc>
        <a:spcBef>
          <a:spcPts val="1635"/>
        </a:spcBef>
        <a:buFont typeface="Arial" panose="020B0604020202020204" pitchFamily="34" charset="0"/>
        <a:buChar char="•"/>
        <a:defRPr sz="7849" kern="1200">
          <a:solidFill>
            <a:schemeClr val="tx1"/>
          </a:solidFill>
          <a:latin typeface="+mn-lt"/>
          <a:ea typeface="+mn-ea"/>
          <a:cs typeface="+mn-cs"/>
        </a:defRPr>
      </a:lvl2pPr>
      <a:lvl3pPr marL="3738296" indent="-747659" algn="l" defTabSz="2990637" rtl="0" eaLnBrk="1" latinLnBrk="0" hangingPunct="1">
        <a:lnSpc>
          <a:spcPct val="90000"/>
        </a:lnSpc>
        <a:spcBef>
          <a:spcPts val="1635"/>
        </a:spcBef>
        <a:buFont typeface="Arial" panose="020B0604020202020204" pitchFamily="34" charset="0"/>
        <a:buChar char="•"/>
        <a:defRPr sz="6541" kern="1200">
          <a:solidFill>
            <a:schemeClr val="tx1"/>
          </a:solidFill>
          <a:latin typeface="+mn-lt"/>
          <a:ea typeface="+mn-ea"/>
          <a:cs typeface="+mn-cs"/>
        </a:defRPr>
      </a:lvl3pPr>
      <a:lvl4pPr marL="5233614" indent="-747659" algn="l" defTabSz="2990637" rtl="0" eaLnBrk="1" latinLnBrk="0" hangingPunct="1">
        <a:lnSpc>
          <a:spcPct val="90000"/>
        </a:lnSpc>
        <a:spcBef>
          <a:spcPts val="1635"/>
        </a:spcBef>
        <a:buFont typeface="Arial" panose="020B0604020202020204" pitchFamily="34" charset="0"/>
        <a:buChar char="•"/>
        <a:defRPr sz="5887" kern="1200">
          <a:solidFill>
            <a:schemeClr val="tx1"/>
          </a:solidFill>
          <a:latin typeface="+mn-lt"/>
          <a:ea typeface="+mn-ea"/>
          <a:cs typeface="+mn-cs"/>
        </a:defRPr>
      </a:lvl4pPr>
      <a:lvl5pPr marL="6728932" indent="-747659" algn="l" defTabSz="2990637" rtl="0" eaLnBrk="1" latinLnBrk="0" hangingPunct="1">
        <a:lnSpc>
          <a:spcPct val="90000"/>
        </a:lnSpc>
        <a:spcBef>
          <a:spcPts val="1635"/>
        </a:spcBef>
        <a:buFont typeface="Arial" panose="020B0604020202020204" pitchFamily="34" charset="0"/>
        <a:buChar char="•"/>
        <a:defRPr sz="5887" kern="1200">
          <a:solidFill>
            <a:schemeClr val="tx1"/>
          </a:solidFill>
          <a:latin typeface="+mn-lt"/>
          <a:ea typeface="+mn-ea"/>
          <a:cs typeface="+mn-cs"/>
        </a:defRPr>
      </a:lvl5pPr>
      <a:lvl6pPr marL="8224251" indent="-747659" algn="l" defTabSz="2990637" rtl="0" eaLnBrk="1" latinLnBrk="0" hangingPunct="1">
        <a:lnSpc>
          <a:spcPct val="90000"/>
        </a:lnSpc>
        <a:spcBef>
          <a:spcPts val="1635"/>
        </a:spcBef>
        <a:buFont typeface="Arial" panose="020B0604020202020204" pitchFamily="34" charset="0"/>
        <a:buChar char="•"/>
        <a:defRPr sz="5887" kern="1200">
          <a:solidFill>
            <a:schemeClr val="tx1"/>
          </a:solidFill>
          <a:latin typeface="+mn-lt"/>
          <a:ea typeface="+mn-ea"/>
          <a:cs typeface="+mn-cs"/>
        </a:defRPr>
      </a:lvl6pPr>
      <a:lvl7pPr marL="9719569" indent="-747659" algn="l" defTabSz="2990637" rtl="0" eaLnBrk="1" latinLnBrk="0" hangingPunct="1">
        <a:lnSpc>
          <a:spcPct val="90000"/>
        </a:lnSpc>
        <a:spcBef>
          <a:spcPts val="1635"/>
        </a:spcBef>
        <a:buFont typeface="Arial" panose="020B0604020202020204" pitchFamily="34" charset="0"/>
        <a:buChar char="•"/>
        <a:defRPr sz="5887" kern="1200">
          <a:solidFill>
            <a:schemeClr val="tx1"/>
          </a:solidFill>
          <a:latin typeface="+mn-lt"/>
          <a:ea typeface="+mn-ea"/>
          <a:cs typeface="+mn-cs"/>
        </a:defRPr>
      </a:lvl7pPr>
      <a:lvl8pPr marL="11214887" indent="-747659" algn="l" defTabSz="2990637" rtl="0" eaLnBrk="1" latinLnBrk="0" hangingPunct="1">
        <a:lnSpc>
          <a:spcPct val="90000"/>
        </a:lnSpc>
        <a:spcBef>
          <a:spcPts val="1635"/>
        </a:spcBef>
        <a:buFont typeface="Arial" panose="020B0604020202020204" pitchFamily="34" charset="0"/>
        <a:buChar char="•"/>
        <a:defRPr sz="5887" kern="1200">
          <a:solidFill>
            <a:schemeClr val="tx1"/>
          </a:solidFill>
          <a:latin typeface="+mn-lt"/>
          <a:ea typeface="+mn-ea"/>
          <a:cs typeface="+mn-cs"/>
        </a:defRPr>
      </a:lvl8pPr>
      <a:lvl9pPr marL="12710206" indent="-747659" algn="l" defTabSz="2990637" rtl="0" eaLnBrk="1" latinLnBrk="0" hangingPunct="1">
        <a:lnSpc>
          <a:spcPct val="90000"/>
        </a:lnSpc>
        <a:spcBef>
          <a:spcPts val="1635"/>
        </a:spcBef>
        <a:buFont typeface="Arial" panose="020B0604020202020204" pitchFamily="34" charset="0"/>
        <a:buChar char="•"/>
        <a:defRPr sz="58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90637" rtl="0" eaLnBrk="1" latinLnBrk="0" hangingPunct="1">
        <a:defRPr sz="5887" kern="1200">
          <a:solidFill>
            <a:schemeClr val="tx1"/>
          </a:solidFill>
          <a:latin typeface="+mn-lt"/>
          <a:ea typeface="+mn-ea"/>
          <a:cs typeface="+mn-cs"/>
        </a:defRPr>
      </a:lvl1pPr>
      <a:lvl2pPr marL="1495318" algn="l" defTabSz="2990637" rtl="0" eaLnBrk="1" latinLnBrk="0" hangingPunct="1">
        <a:defRPr sz="5887" kern="1200">
          <a:solidFill>
            <a:schemeClr val="tx1"/>
          </a:solidFill>
          <a:latin typeface="+mn-lt"/>
          <a:ea typeface="+mn-ea"/>
          <a:cs typeface="+mn-cs"/>
        </a:defRPr>
      </a:lvl2pPr>
      <a:lvl3pPr marL="2990637" algn="l" defTabSz="2990637" rtl="0" eaLnBrk="1" latinLnBrk="0" hangingPunct="1">
        <a:defRPr sz="5887" kern="1200">
          <a:solidFill>
            <a:schemeClr val="tx1"/>
          </a:solidFill>
          <a:latin typeface="+mn-lt"/>
          <a:ea typeface="+mn-ea"/>
          <a:cs typeface="+mn-cs"/>
        </a:defRPr>
      </a:lvl3pPr>
      <a:lvl4pPr marL="4485955" algn="l" defTabSz="2990637" rtl="0" eaLnBrk="1" latinLnBrk="0" hangingPunct="1">
        <a:defRPr sz="5887" kern="1200">
          <a:solidFill>
            <a:schemeClr val="tx1"/>
          </a:solidFill>
          <a:latin typeface="+mn-lt"/>
          <a:ea typeface="+mn-ea"/>
          <a:cs typeface="+mn-cs"/>
        </a:defRPr>
      </a:lvl4pPr>
      <a:lvl5pPr marL="5981273" algn="l" defTabSz="2990637" rtl="0" eaLnBrk="1" latinLnBrk="0" hangingPunct="1">
        <a:defRPr sz="5887" kern="1200">
          <a:solidFill>
            <a:schemeClr val="tx1"/>
          </a:solidFill>
          <a:latin typeface="+mn-lt"/>
          <a:ea typeface="+mn-ea"/>
          <a:cs typeface="+mn-cs"/>
        </a:defRPr>
      </a:lvl5pPr>
      <a:lvl6pPr marL="7476592" algn="l" defTabSz="2990637" rtl="0" eaLnBrk="1" latinLnBrk="0" hangingPunct="1">
        <a:defRPr sz="5887" kern="1200">
          <a:solidFill>
            <a:schemeClr val="tx1"/>
          </a:solidFill>
          <a:latin typeface="+mn-lt"/>
          <a:ea typeface="+mn-ea"/>
          <a:cs typeface="+mn-cs"/>
        </a:defRPr>
      </a:lvl6pPr>
      <a:lvl7pPr marL="8971910" algn="l" defTabSz="2990637" rtl="0" eaLnBrk="1" latinLnBrk="0" hangingPunct="1">
        <a:defRPr sz="5887" kern="1200">
          <a:solidFill>
            <a:schemeClr val="tx1"/>
          </a:solidFill>
          <a:latin typeface="+mn-lt"/>
          <a:ea typeface="+mn-ea"/>
          <a:cs typeface="+mn-cs"/>
        </a:defRPr>
      </a:lvl7pPr>
      <a:lvl8pPr marL="10467228" algn="l" defTabSz="2990637" rtl="0" eaLnBrk="1" latinLnBrk="0" hangingPunct="1">
        <a:defRPr sz="5887" kern="1200">
          <a:solidFill>
            <a:schemeClr val="tx1"/>
          </a:solidFill>
          <a:latin typeface="+mn-lt"/>
          <a:ea typeface="+mn-ea"/>
          <a:cs typeface="+mn-cs"/>
        </a:defRPr>
      </a:lvl8pPr>
      <a:lvl9pPr marL="11962547" algn="l" defTabSz="2990637" rtl="0" eaLnBrk="1" latinLnBrk="0" hangingPunct="1">
        <a:defRPr sz="58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21F76EB-1F5E-8F77-4913-609827DE47C2}"/>
              </a:ext>
            </a:extLst>
          </p:cNvPr>
          <p:cNvSpPr/>
          <p:nvPr/>
        </p:nvSpPr>
        <p:spPr>
          <a:xfrm>
            <a:off x="1299147" y="5944887"/>
            <a:ext cx="30397726" cy="2160610"/>
          </a:xfrm>
          <a:prstGeom prst="rect">
            <a:avLst/>
          </a:prstGeom>
          <a:noFill/>
        </p:spPr>
        <p:txBody>
          <a:bodyPr wrap="square" lIns="128034" tIns="64017" rIns="128034" bIns="64017">
            <a:spAutoFit/>
          </a:bodyPr>
          <a:lstStyle/>
          <a:p>
            <a:pPr algn="just"/>
            <a:r>
              <a:rPr lang="es-MX" sz="5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Resumen</a:t>
            </a:r>
          </a:p>
          <a:p>
            <a:pPr algn="just"/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 descripción de la investigación, objetivo 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métodos empleados y los principales resultados.</a:t>
            </a:r>
          </a:p>
          <a:p>
            <a:pPr algn="just"/>
            <a:r>
              <a:rPr lang="es-MX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9784907-3D98-1BDD-43FE-03A87F316587}"/>
              </a:ext>
            </a:extLst>
          </p:cNvPr>
          <p:cNvSpPr/>
          <p:nvPr/>
        </p:nvSpPr>
        <p:spPr>
          <a:xfrm>
            <a:off x="5519938" y="273595"/>
            <a:ext cx="21365762" cy="1437335"/>
          </a:xfrm>
          <a:prstGeom prst="rect">
            <a:avLst/>
          </a:prstGeom>
          <a:noFill/>
        </p:spPr>
        <p:txBody>
          <a:bodyPr wrap="square" lIns="128034" tIns="64017" rIns="128034" bIns="64017">
            <a:spAutoFit/>
          </a:bodyPr>
          <a:lstStyle/>
          <a:p>
            <a:pPr algn="ctr"/>
            <a:r>
              <a:rPr lang="es-E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ítulo de la investigación</a:t>
            </a:r>
            <a:endParaRPr lang="es-ES_tradnl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DF6B7B0-A9F9-54AE-4C9D-AB316BEDAEB5}"/>
              </a:ext>
            </a:extLst>
          </p:cNvPr>
          <p:cNvSpPr/>
          <p:nvPr/>
        </p:nvSpPr>
        <p:spPr>
          <a:xfrm>
            <a:off x="6429375" y="1854313"/>
            <a:ext cx="24682734" cy="3360938"/>
          </a:xfrm>
          <a:prstGeom prst="rect">
            <a:avLst/>
          </a:prstGeom>
          <a:noFill/>
        </p:spPr>
        <p:txBody>
          <a:bodyPr wrap="square" lIns="128034" tIns="64017" rIns="128034" bIns="64017">
            <a:spAutoFit/>
          </a:bodyPr>
          <a:lstStyle/>
          <a:p>
            <a:pPr algn="ctr"/>
            <a:r>
              <a:rPr lang="es-MX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</a:t>
            </a:r>
            <a:r>
              <a:rPr lang="es-MX" sz="4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MX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Autor</a:t>
            </a:r>
            <a:r>
              <a:rPr lang="es-MX" sz="4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 </a:t>
            </a:r>
            <a:r>
              <a:rPr lang="es-MX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</a:t>
            </a:r>
            <a:r>
              <a:rPr lang="es-MX" sz="4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es-MX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Institución de procedencia, dirección y código postal, ORCID</a:t>
            </a:r>
          </a:p>
          <a:p>
            <a:r>
              <a:rPr lang="es-MX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Institución de procedencia, dirección y código postal ORCID</a:t>
            </a:r>
          </a:p>
          <a:p>
            <a:r>
              <a:rPr lang="es-MX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  <a: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Institución de procedencia, dirección y código postal ORCID</a:t>
            </a:r>
            <a:endParaRPr lang="es-MX" sz="4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_tradnl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3801D0A-86E3-0518-6E70-9DC67FF236E6}"/>
              </a:ext>
            </a:extLst>
          </p:cNvPr>
          <p:cNvSpPr/>
          <p:nvPr/>
        </p:nvSpPr>
        <p:spPr>
          <a:xfrm>
            <a:off x="11037379" y="33359393"/>
            <a:ext cx="14065658" cy="2714607"/>
          </a:xfrm>
          <a:prstGeom prst="rect">
            <a:avLst/>
          </a:prstGeom>
          <a:noFill/>
        </p:spPr>
        <p:txBody>
          <a:bodyPr wrap="square" lIns="128034" tIns="64017" rIns="128034" bIns="64017">
            <a:spAutoFit/>
          </a:bodyPr>
          <a:lstStyle/>
          <a:p>
            <a:r>
              <a:rPr lang="es-MX" sz="4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Fuentes de consulta </a:t>
            </a:r>
          </a:p>
          <a:p>
            <a: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fuentes consultadas tales como libros, artículos científicos y sitios web oficiales, se deben citar de acuerdo al estilo APA actual. </a:t>
            </a:r>
            <a:endParaRPr lang="es-MX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_tradn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411E403-BE03-9893-6E1D-7C3406ADFB3B}"/>
              </a:ext>
            </a:extLst>
          </p:cNvPr>
          <p:cNvSpPr/>
          <p:nvPr/>
        </p:nvSpPr>
        <p:spPr>
          <a:xfrm>
            <a:off x="1251127" y="9545749"/>
            <a:ext cx="15759219" cy="4930599"/>
          </a:xfrm>
          <a:prstGeom prst="rect">
            <a:avLst/>
          </a:prstGeom>
          <a:noFill/>
        </p:spPr>
        <p:txBody>
          <a:bodyPr wrap="square" lIns="128034" tIns="64017" rIns="128034" bIns="64017">
            <a:spAutoFit/>
          </a:bodyPr>
          <a:lstStyle/>
          <a:p>
            <a:r>
              <a:rPr lang="es-MX" sz="5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</a:p>
          <a:p>
            <a:pPr algn="just"/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Descripción de la temática en forma general, cómo surge y se plantea el problema que está abordando la investigación. Se mencionan los trabajos más relevantes en el tema, conceptos o teorías que enmarquen la investigación, antecedentes o estado del arte, colocando las citas correspondientes. </a:t>
            </a:r>
            <a:endParaRPr lang="es-MX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7EB92BC-AC65-6507-F696-9080EFA52EF7}"/>
              </a:ext>
            </a:extLst>
          </p:cNvPr>
          <p:cNvSpPr/>
          <p:nvPr/>
        </p:nvSpPr>
        <p:spPr>
          <a:xfrm>
            <a:off x="1299147" y="8784977"/>
            <a:ext cx="30674392" cy="590949"/>
          </a:xfrm>
          <a:prstGeom prst="rect">
            <a:avLst/>
          </a:prstGeom>
        </p:spPr>
        <p:txBody>
          <a:bodyPr wrap="square" lIns="128034" tIns="64017" rIns="128034" bIns="64017">
            <a:spAutoFit/>
          </a:bodyPr>
          <a:lstStyle/>
          <a:p>
            <a:r>
              <a:rPr lang="es-MX" sz="30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Palabras clave</a:t>
            </a:r>
            <a:r>
              <a:rPr lang="es-MX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mínimo tres palabras.</a:t>
            </a:r>
            <a:r>
              <a:rPr lang="es-ES_tradn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CAC5F97-863F-0C7A-5106-F979E84E2DEF}"/>
              </a:ext>
            </a:extLst>
          </p:cNvPr>
          <p:cNvSpPr txBox="1"/>
          <p:nvPr/>
        </p:nvSpPr>
        <p:spPr>
          <a:xfrm>
            <a:off x="1299147" y="19975313"/>
            <a:ext cx="15514459" cy="5423041"/>
          </a:xfrm>
          <a:prstGeom prst="rect">
            <a:avLst/>
          </a:prstGeom>
          <a:noFill/>
        </p:spPr>
        <p:txBody>
          <a:bodyPr wrap="square" lIns="128034" tIns="64017" rIns="128034" bIns="64017" rtlCol="0">
            <a:spAutoFit/>
          </a:bodyPr>
          <a:lstStyle/>
          <a:p>
            <a:r>
              <a:rPr lang="es-MX" sz="5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Metodología</a:t>
            </a:r>
          </a:p>
          <a:p>
            <a:pPr algn="just"/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de manera general y clara la estrategia metodológica que se utilizó en el desarrollo de la investigación, se pueden esquematizar las etapas, métodos y materiales que se incluyeron en el trabajo. </a:t>
            </a:r>
          </a:p>
          <a:p>
            <a:endParaRPr lang="es-MX" sz="5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5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5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5FAE8BF-6CB4-1D3B-81D5-DF9A52B97AF0}"/>
              </a:ext>
            </a:extLst>
          </p:cNvPr>
          <p:cNvSpPr txBox="1"/>
          <p:nvPr/>
        </p:nvSpPr>
        <p:spPr>
          <a:xfrm>
            <a:off x="913505" y="25402686"/>
            <a:ext cx="15661364" cy="2837718"/>
          </a:xfrm>
          <a:prstGeom prst="rect">
            <a:avLst/>
          </a:prstGeom>
          <a:noFill/>
        </p:spPr>
        <p:txBody>
          <a:bodyPr wrap="square" lIns="128034" tIns="64017" rIns="128034" bIns="64017" rtlCol="0">
            <a:spAutoFit/>
          </a:bodyPr>
          <a:lstStyle/>
          <a:p>
            <a:r>
              <a:rPr lang="es-MX" sz="5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y discusión</a:t>
            </a:r>
          </a:p>
          <a:p>
            <a:pPr algn="just"/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esta sección se describen los principales hallazgos que se obtuvieron con el desarrollo de la investigación. </a:t>
            </a:r>
            <a: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incluyen figuras o tablas, así como el texto descriptivo. Se discuten los resultados refiriendo a otros autores. </a:t>
            </a:r>
            <a:endParaRPr lang="es-MX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93CB5E6-0721-FA98-900C-97959E6AB526}"/>
              </a:ext>
            </a:extLst>
          </p:cNvPr>
          <p:cNvSpPr txBox="1"/>
          <p:nvPr/>
        </p:nvSpPr>
        <p:spPr>
          <a:xfrm>
            <a:off x="18070208" y="24162548"/>
            <a:ext cx="13434234" cy="2837718"/>
          </a:xfrm>
          <a:prstGeom prst="rect">
            <a:avLst/>
          </a:prstGeom>
          <a:noFill/>
        </p:spPr>
        <p:txBody>
          <a:bodyPr wrap="square" lIns="128034" tIns="64017" rIns="128034" bIns="64017" rtlCol="0">
            <a:spAutoFit/>
          </a:bodyPr>
          <a:lstStyle/>
          <a:p>
            <a:r>
              <a:rPr lang="es-MX" sz="5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</a:p>
          <a:p>
            <a:pPr algn="just"/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este apartado se escriben de manera precisa las conclusiones de la investigación, a partir de los resultados.</a:t>
            </a:r>
          </a:p>
          <a:p>
            <a:pPr algn="just"/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Asimismo, se comentan los posibles trabajos futuros.</a:t>
            </a:r>
          </a:p>
        </p:txBody>
      </p:sp>
      <p:sp>
        <p:nvSpPr>
          <p:cNvPr id="14" name="Line 16">
            <a:extLst>
              <a:ext uri="{FF2B5EF4-FFF2-40B4-BE49-F238E27FC236}">
                <a16:creationId xmlns:a16="http://schemas.microsoft.com/office/drawing/2014/main" id="{BB5CF709-A0BB-70E2-4ED1-63F800A9F3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3188" y="5060400"/>
            <a:ext cx="29522737" cy="0"/>
          </a:xfrm>
          <a:prstGeom prst="line">
            <a:avLst/>
          </a:prstGeom>
          <a:noFill/>
          <a:ln w="1905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panose="02020603050405020304" pitchFamily="18" charset="0"/>
              <a:ea typeface="ＭＳ Ｐゴシック" charset="0"/>
              <a:cs typeface="Times New Roman" panose="02020603050405020304" pitchFamily="18" charset="0"/>
            </a:endParaRPr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A9BD05EE-72AB-9BC4-7CAD-F834B903FA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4488" y="5349325"/>
            <a:ext cx="28011437" cy="0"/>
          </a:xfrm>
          <a:prstGeom prst="line">
            <a:avLst/>
          </a:prstGeom>
          <a:noFill/>
          <a:ln w="190500">
            <a:solidFill>
              <a:srgbClr val="33C2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1 CuadroTexto">
            <a:extLst>
              <a:ext uri="{FF2B5EF4-FFF2-40B4-BE49-F238E27FC236}">
                <a16:creationId xmlns:a16="http://schemas.microsoft.com/office/drawing/2014/main" id="{4FF1043C-D07D-2541-C922-74F5D988856E}"/>
              </a:ext>
            </a:extLst>
          </p:cNvPr>
          <p:cNvSpPr txBox="1"/>
          <p:nvPr/>
        </p:nvSpPr>
        <p:spPr>
          <a:xfrm>
            <a:off x="18770742" y="9437729"/>
            <a:ext cx="11644313" cy="86177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Continuación de Resultados y discusión</a:t>
            </a:r>
          </a:p>
        </p:txBody>
      </p:sp>
      <p:sp>
        <p:nvSpPr>
          <p:cNvPr id="17" name="6 CuadroTexto">
            <a:extLst>
              <a:ext uri="{FF2B5EF4-FFF2-40B4-BE49-F238E27FC236}">
                <a16:creationId xmlns:a16="http://schemas.microsoft.com/office/drawing/2014/main" id="{DF562746-FC97-7DF4-9BBB-81914B1E7173}"/>
              </a:ext>
            </a:extLst>
          </p:cNvPr>
          <p:cNvSpPr txBox="1"/>
          <p:nvPr/>
        </p:nvSpPr>
        <p:spPr>
          <a:xfrm>
            <a:off x="18969039" y="14176301"/>
            <a:ext cx="13587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 1.</a:t>
            </a:r>
            <a:r>
              <a:rPr lang="es-E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figuras llevan una descripción corta al pie, centrada. Sólo el número de la figura va con negritas. </a:t>
            </a:r>
          </a:p>
        </p:txBody>
      </p:sp>
      <p:graphicFrame>
        <p:nvGraphicFramePr>
          <p:cNvPr id="18" name="7 Tabla">
            <a:extLst>
              <a:ext uri="{FF2B5EF4-FFF2-40B4-BE49-F238E27FC236}">
                <a16:creationId xmlns:a16="http://schemas.microsoft.com/office/drawing/2014/main" id="{C3E6E843-F877-8021-F359-CDF2A3052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065608"/>
              </p:ext>
            </p:extLst>
          </p:nvPr>
        </p:nvGraphicFramePr>
        <p:xfrm>
          <a:off x="19746382" y="17762672"/>
          <a:ext cx="10229586" cy="571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3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6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39757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970345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25 CuadroTexto">
            <a:extLst>
              <a:ext uri="{FF2B5EF4-FFF2-40B4-BE49-F238E27FC236}">
                <a16:creationId xmlns:a16="http://schemas.microsoft.com/office/drawing/2014/main" id="{563B1855-3A12-5F13-7ABB-69A230179D03}"/>
              </a:ext>
            </a:extLst>
          </p:cNvPr>
          <p:cNvSpPr txBox="1"/>
          <p:nvPr/>
        </p:nvSpPr>
        <p:spPr>
          <a:xfrm>
            <a:off x="18139225" y="16723116"/>
            <a:ext cx="13365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Tabla 1.</a:t>
            </a:r>
            <a:r>
              <a:rPr lang="es-E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título de las tablas se coloca centrado y en la parte superior de la tabla. 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8B55CFC-D178-E02A-5BBC-B86795730D52}"/>
              </a:ext>
            </a:extLst>
          </p:cNvPr>
          <p:cNvSpPr txBox="1"/>
          <p:nvPr/>
        </p:nvSpPr>
        <p:spPr>
          <a:xfrm>
            <a:off x="1142542" y="15064549"/>
            <a:ext cx="13689707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5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  <a:p>
            <a: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 objetivo general y específicos de la investigación, así como las hipótesis en caso de que aplique.</a:t>
            </a:r>
          </a:p>
        </p:txBody>
      </p:sp>
      <p:pic>
        <p:nvPicPr>
          <p:cNvPr id="21" name="Imagen 20" descr="Logotipo&#10;&#10;Descripción generada automáticamente">
            <a:extLst>
              <a:ext uri="{FF2B5EF4-FFF2-40B4-BE49-F238E27FC236}">
                <a16:creationId xmlns:a16="http://schemas.microsoft.com/office/drawing/2014/main" id="{2FB98411-F059-42B8-850F-37D6AFC964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05" y="992040"/>
            <a:ext cx="4990841" cy="376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865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619</TotalTime>
  <Words>321</Words>
  <Application>Microsoft Office PowerPoint</Application>
  <PresentationFormat>Personalizado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</dc:creator>
  <cp:lastModifiedBy>GESTION</cp:lastModifiedBy>
  <cp:revision>51</cp:revision>
  <dcterms:created xsi:type="dcterms:W3CDTF">2014-10-03T22:51:16Z</dcterms:created>
  <dcterms:modified xsi:type="dcterms:W3CDTF">2023-08-18T17:20:14Z</dcterms:modified>
</cp:coreProperties>
</file>